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549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4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202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31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847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481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85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132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47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146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409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96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288" y="1988840"/>
            <a:ext cx="3271837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2" name="Rechteck 1"/>
          <p:cNvSpPr/>
          <p:nvPr/>
        </p:nvSpPr>
        <p:spPr>
          <a:xfrm>
            <a:off x="2272607" y="51571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TF-1 cells by recombinant human GM-CSF. Values are the means (±SD) of triplicate determinations and expressed as percentage of control.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1887361" y="1155700"/>
            <a:ext cx="53549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GM-CSF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E. coli</a:t>
            </a: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#200-004)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7084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10</cp:revision>
  <dcterms:created xsi:type="dcterms:W3CDTF">2013-11-14T14:14:41Z</dcterms:created>
  <dcterms:modified xsi:type="dcterms:W3CDTF">2015-03-12T15:10:25Z</dcterms:modified>
</cp:coreProperties>
</file>